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9" r:id="rId29"/>
    <p:sldId id="284" r:id="rId30"/>
    <p:sldId id="285" r:id="rId31"/>
    <p:sldId id="286" r:id="rId32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4652" autoAdjust="0"/>
  </p:normalViewPr>
  <p:slideViewPr>
    <p:cSldViewPr>
      <p:cViewPr varScale="1">
        <p:scale>
          <a:sx n="84" d="100"/>
          <a:sy n="84" d="100"/>
        </p:scale>
        <p:origin x="72" y="1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5D0F9-17AD-4E38-B206-9D908C0A157C}" type="datetimeFigureOut">
              <a:rPr lang="de-AT" smtClean="0"/>
              <a:t>16.03.2022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06CC2-10BA-4E31-86C8-BEE7D3D20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841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8916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fld id="{2710A90A-7737-4544-B5EB-F4981C4B6913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27EAB-9305-4217-8124-66073C60EF1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4073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679F1-7B21-4E53-BA72-24F32B504F8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0896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B96C-66C1-4A25-BDFF-7311D9B398D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1995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FEC19-4DE6-4333-9757-11F93937638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5287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472A2-E923-436B-BE7B-FB491DCD822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638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CDFC4-BDAC-4E92-AD0D-302B9A801FF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8455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293-6414-4A7C-907B-DE711EB5D31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218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C973C-FEE3-4A24-AA4D-5AD81D18ECF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6521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D7673-B92D-473C-97F8-37BAF314B14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772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505A6-150A-4C63-A241-70D527AE8B8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88746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7892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de-AT" altLang="de-DE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</a:defRPr>
            </a:lvl1pPr>
          </a:lstStyle>
          <a:p>
            <a:fld id="{7E4F7251-3548-4EA9-A78F-15E3D9B42099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37899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Beispiel 5</a:t>
            </a:r>
            <a:endParaRPr lang="de-DE" altLang="de-DE" dirty="0"/>
          </a:p>
        </p:txBody>
      </p:sp>
      <p:pic>
        <p:nvPicPr>
          <p:cNvPr id="39940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55AD22-953A-48C2-ACF8-1B6C83823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10A90A-7737-4544-B5EB-F4981C4B6913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 	einen Stationierungsplan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Dienstanweisung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mündlichen Bescheid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Anordnung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4D4C2D4-F7C5-4187-8787-2FAF3042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</a:t>
            </a:r>
            <a: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 FF A-Dorf</a:t>
            </a:r>
          </a:p>
          <a:p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1. LAGE:</a:t>
            </a: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AT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AT" altLang="de-DE" b="1" i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ENTSCHLUSS:</a:t>
            </a:r>
            <a:br>
              <a:rPr lang="de-AT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304800" y="418467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6288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Schadenslage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Dachstuhl der Garage in Brand, Gefahr für Wohnhaus und PKW in der Garage, keine Personen oder Tiere in Gefahr.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Eigene Lage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HLF2, KDOF, 14 Mitglieder, FF B-Dorf u. C-Stadt ausgerückt, Polizei u. Rettung vor Ort </a:t>
            </a: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Allgemeine Lage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Ostwind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4800" y="197487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04800" y="311787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81000" y="23558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81000" y="27368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81000" y="34226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1000" y="45656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1000" y="575421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5373216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Brandausbreitung auf Wohngebäude verhindern, Auto aus Garage bergen, Brandbekämpfung durchführen, Sicherstellen der Löschwasserversorgung.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B0D9960-896C-4E6B-B2B0-BCD9BA92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uiExpand="1" build="p" autoUpdateAnimBg="0"/>
      <p:bldP spid="133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 verhindert Übergreifen des Brandes auf das Wohngebäude, Wasserentnahme aus Hydrant vor Haus 125 </a:t>
            </a:r>
          </a:p>
          <a:p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KDOF errichtet Einsatzleitung vor Haus 126 und führt Autobergung aus Garage durch. Einvernehmen mit der Polizei und Rettung herstellen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81000" y="5105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95288" y="551656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6B11771-3CC8-47F5-BC26-0BB24A58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EBC75F65-496D-42D6-9595-97BBD6BFB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DCEC8928-62F3-4E0E-878A-66F2689D4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56" y="1771853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errichtet FF B-Dorf bei Haus 128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Sonstiges im Bedarfsfall bei der Einsatzleitung im KDOF A-Dorf bei Haus 126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BEE6DED-565B-421B-9B1D-5FF679499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KDOF A-Dorf bei Haus 126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30F073E7-EA69-4CF8-B816-7A6104517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40725C0C-6F33-4E4E-BC3C-B471D5A3D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11583932-FF3C-44A8-8909-08CEAC10A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2F717A59-6C18-47AF-95A4-6C535735E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D1D9A60F-8B85-4F0A-9F54-C8C97D612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726B21C-A704-413C-A607-B895071C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13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6476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Gruppenkommandant HLF 2 der FF A-Dorf meldet: </a:t>
            </a:r>
          </a:p>
          <a:p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 die Dachbodentreppe hat sich der Brand auf die Garage ausgeweitet. Der Besitzer meldet, dass in der Garage noch eine Propangasflasche steht.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Hydranten liefern nicht genügend Wasser, um die HLF ausreichend zu speisen.</a:t>
            </a: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Sie führen eine neuerliche Lagefeststellung durch und fassen folgenden Entschluss: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D14DDF3-59B1-4B75-A1A6-FB17199B4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Kreuzen Sie aus den folgenden Möglichkeiten jene zwei Maßnahmen an, die Sie als Einsatzleiter zuerst anordnen müssen.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Schützen einstellen und nur Brandbekämpfung 	durchführen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Abschnittsfeuerwehrkommandanten verständigen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Brandbekämpfung einstellen und großräumig 	absichern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Noch weitere zusätzliche </a:t>
            </a:r>
            <a:r>
              <a:rPr lang="de-AT" altLang="de-DE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Tanklöschfahrz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anfordern  	und Pendelverkehr einrichten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Überprüfung der Einsatzzeiten anordnen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Propangasflasche aus Deckung heraus kühlen oder 	bergen, wenn noch möglich.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Presse verständigen</a:t>
            </a: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46529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2020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2782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3163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5800" y="3925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85800" y="57165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85800" y="50339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9600" y="38496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09600" y="49577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D603CDD-B46B-4E20-8375-E989818D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utoUpdateAnimBg="0"/>
      <p:bldP spid="1742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696913" y="4508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BC743ED-404B-4B6F-907E-0C1688F5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981075"/>
            <a:ext cx="91440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		Aufgabe B Technischer Einsatz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pPr eaLnBrk="0" hangingPunct="0"/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sind Mitglied der Freiwilligen Feuerwehr „A-Dorf“ und als Zugskommandant eingeteilt.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Die Feuerwehr ist mit folgenden, den Richtlinien des NÖ LFV bzw. ÖBFV entsprechenden Fahrzeugen, ausgerüstet:	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1 VRF	1 HLF1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in unmittelbarer Nähe weitere den Richtlinien entsprechend ausgerüstete Einsatzfahrzeuge stationiert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FF B – Dorf: 	1 HLF1-W	1 KDOF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FF C – Dorf: 	1 HLF3	1 MTF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endParaRPr lang="de-DE" altLang="de-DE" sz="2000" dirty="0"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95346F8-DF1D-4552-89AC-19C834A3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17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2AA0CA-23F3-4EBB-ACC1-2577CCA7D85E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Am Bewerbstag werden diese drei Feuerwehren durch die Bezirksalarmzentrale um 23.10 Uhr zu einem Verkehrsunfall mit Menschenrettung im Ortsgebiet von A-Dorf alarmiert.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anwesend. Insgesamt treffen 14 Mitglieder auf Grund der Alarmierung ein.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Aufgrund Ihrer Funktion sind Sie bei diesem Einsatz Einsatzleiter.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Um 23.15 Uhr rückt die Feuerwehr mit allen Fahrzeugen zu diesem Einsatz aus.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FC37801-7417-4F3C-95DE-8575817A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Kreuzen Sie drei Maßnahmen, bzw. Anordnungen an, die Sie vor oder auf der Fahrt zum ca. 0,5 km entfernten Einsatzort treffen können.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Einsatzsofortmeldung absetzen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Auf ordnungsgemäße Einsatzbekleidung achten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Abschleppdienst anfordern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Befehl zur Durchführung geben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Mannschaft auf die Einsatzfahrzeuge einteilen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Mannschaft auf den Einsatz vorbereiten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Befehlsstelle einrichten</a:t>
            </a:r>
          </a:p>
          <a:p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98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572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72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1000" y="2286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810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1000" y="3429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1AC95B-1F56-44CA-B573-D344DBB7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utoUpdateAnimBg="0"/>
      <p:bldP spid="21516" grpId="0" autoUpdateAnimBg="0"/>
      <p:bldP spid="215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981075"/>
            <a:ext cx="9144000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			Aufgabe A Brandeinsatz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Sie sind Mitglied der Freiwilligen Feuerwehr „A-Dorf“ und als Zugskommandant eingeteilt.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Die Feuerwehr ist mit folgenden,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 Fahrzeugen, ausgerüstet:	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1 HLF2 	1 KDOF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Weiters sind in unmittelbarer Nähe weitere, den Richtlinien entsprechend ausgerüstete Einsatzfahrzeuge stationiert: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B-Dorf: 	1 HLF1	1 MTF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	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C-Stadt: 	1 HLF3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	 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76126C5-7AA4-459A-A8A3-D4CBCB40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3EE60BF-0A1A-4C5B-8262-BEE205D73D60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Wertgegenstände von Unfallbeteiligten sicherstellen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Evakuierung des beschädigten Hauses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Aufnahme von Personalien der Unfallbeteiligten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Lagefeststellung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Straße für den Verkehr freimachen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Errichtung der Einsatzleitstelle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3200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3581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2743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28279C9-6BED-4E3C-A4FE-331C24E0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00125" y="747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14488" y="121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566863" y="117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56210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3562" name="Picture 10" descr="Vu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E94D0DF-8D30-4F3B-A14D-061953F4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89154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Sie haben folgende Lage festgestellt: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 Im Ortsgebiet von „A-Dorf“ ist aus ungeklärter Ursache ein Klein-LKW mit einem Traktor samt Anhänger zusammengestoßen.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	Der Traktor ist umgestürzt, der Lenker unverletzt, aber geschockt.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 Aus dem Dieseltank des Traktors tropft Treibstoff auf die Fahrbahn.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 Der Anhänger ist samt Ladung (Holzbretter) gekippt und lehnt am Hauseck.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 Der LKW ist schwer beschädigt, kleinere Mengen Öl und Treibstoff fließen aus.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 Der LKW-Lenker ist bewusstlos und unbestimmten Grades verletzt und im Fahrzeug eingeklemmt.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 leichtes Verkehrsaufkommen, Straße durch die Unfallfahrzeuge blockiert, örtliche Umleitung möglich</a:t>
            </a:r>
          </a:p>
          <a:p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-	Meldung von BAZ: FF B-Dorf und C-Dorf sind ausgerückt, Rettung und Polizei vor Ort.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A75CBB1-B596-4572-A59C-53E5EFBA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Der Traktor droht zu explodieren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Gefährdung durch den Straßenverkehr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Verseuchung von Grundwasser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Behinderung durch Schaulustige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Gefahr für den bewusstlosen Lenker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Gefahr für die Fassade des Hauses</a:t>
            </a:r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85800" y="457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09600" y="4495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5257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32691C-8817-4D47-BBD9-F3D5E982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6250" indent="-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b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sz="22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sofortiger Brandschutz mit tragbaren Feuerlöschern und Absichern der Einsatzstelle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Schadstoffsachverständigen der </a:t>
            </a:r>
            <a:r>
              <a:rPr lang="de-AT" altLang="de-DE" dirty="0" err="1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Landesreg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 verständigen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FF A-Dorf (wozu?)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Errichtung der Einsatzleitung im Kreuzungsbereich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Versicherungsvertreter informieren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der bereits ausgerückten </a:t>
            </a:r>
            <a:r>
              <a:rPr lang="de-AT" altLang="de-DE" dirty="0" err="1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Einsatzfahrz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B-Dorf (wozu?).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C-Dorf (wozu?) 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Landmaschinentechniker anfordern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Wegspülen der austretenden Flüssigkeiten mit HD-Rohr.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Gattin des verletzten LKW-Lenkers verständigen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Beleuchtung der Einsatzstelle aufbauen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Einvernehmen mit Rettung und Polizei herstellen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" y="76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" y="1524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2400" y="1905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52400" y="26368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2400" y="30130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6200" y="685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200" y="29368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03575" y="3322638"/>
            <a:ext cx="594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Brandschutz, Binden von Öl u. Treibstoff</a:t>
            </a:r>
            <a:endParaRPr lang="de-DE" altLang="de-DE" sz="2000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376613" y="3683000"/>
            <a:ext cx="5767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Freimachen der Straße u. 2. RG in Reserve</a:t>
            </a:r>
            <a:endParaRPr lang="de-DE" altLang="de-DE" sz="2000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676400" y="4097338"/>
            <a:ext cx="7010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6200" y="1828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52400" y="2286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" y="2209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52400" y="4077072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52400" y="446283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52400" y="5220072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152400" y="4839072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90488" y="5143872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1676400" y="3716338"/>
            <a:ext cx="7010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7529887A-14DC-4AC0-A526-3C6F81C88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16" y="556828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42E36D9A-3239-49D5-8824-3C7F1FFE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49208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6D76A44E-FCC4-4D48-B41D-3FB667772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952" y="1841649"/>
            <a:ext cx="594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Rettung und Betreuung des Verletzten</a:t>
            </a:r>
          </a:p>
        </p:txBody>
      </p:sp>
      <p:sp>
        <p:nvSpPr>
          <p:cNvPr id="25" name="Line 27">
            <a:extLst>
              <a:ext uri="{FF2B5EF4-FFF2-40B4-BE49-F238E27FC236}">
                <a16:creationId xmlns:a16="http://schemas.microsoft.com/office/drawing/2014/main" id="{F74A3C65-052E-40CF-9934-C56B7F17D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238524"/>
            <a:ext cx="7010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C77808A-CF90-4EB7-A6B5-EAAA2FFD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utoUpdateAnimBg="0"/>
      <p:bldP spid="26635" grpId="0" autoUpdateAnimBg="0"/>
      <p:bldP spid="26636" grpId="0" autoUpdateAnimBg="0"/>
      <p:bldP spid="26637" grpId="0" autoUpdateAnimBg="0"/>
      <p:bldP spid="26641" grpId="0" autoUpdateAnimBg="0"/>
      <p:bldP spid="26643" grpId="0" autoUpdateAnimBg="0"/>
      <p:bldP spid="26650" grpId="0" autoUpdateAnimBg="0"/>
      <p:bldP spid="23" grpId="0" autoUpdateAnimBg="0"/>
      <p:bldP spid="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einen mündlichen Bescheid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Dienstanweisung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Meldung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einen Befehl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Weisung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A2D4901-C2A7-4759-AF15-82908EE5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188913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</a:t>
            </a:r>
            <a: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 FF A-Dorf</a:t>
            </a:r>
          </a:p>
          <a:p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2. ENTSCHLUSS:</a:t>
            </a:r>
            <a:b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1773238"/>
            <a:ext cx="8807896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sz="23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Verkehrsunfall Traktor mit Klein-LKW, Traktoranhänger samt Ladung umgestürzt, LKW-Lenker eingeklemmt u. bewusstlos, Öl- u. Treibstoffaustritt, Traktor-Lenker unter Schock</a:t>
            </a:r>
          </a:p>
          <a:p>
            <a:pPr>
              <a:buFontTx/>
              <a:buChar char="-"/>
            </a:pP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Eigene Lage: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VRF, HLF1, 14 Mitglieder, FF B-Dorf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u.C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-Dorf ausgerückt, Polizei u. Rettung vor Ort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Lage: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Dunkelheit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5516563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Absichern der Einsatzstelle, Brandschutz, Rettung und Betreuung der Verletzen, Fahrzeugbergung, Binden von Öl und Treibstoff, Straße freimachen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04800" y="39624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04800" y="2133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04800" y="3200400"/>
            <a:ext cx="7772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1000" y="24923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81000" y="2819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81000" y="3581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81000" y="43656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81000" y="630932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A4B2E3-457B-4FA3-AB42-1F60E7B3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7" grpId="0"/>
      <p:bldP spid="286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VRF: Brandschutz und Beleuchtung aufbauen, Rettung und Betreuung des verletzten LKW-Lenkers, Einvernehmen mit der Rettung herstellen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HLF1: Absichern der Einsatzstelle, Errichten der Einsatzleitung an der Kreuzung, Auffangen der austretenden Flüssigkeiten, Betreuung des geschockten Traktor-Lenkers, Einvernehmen mit der Rettung und Polizei herstellen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1000" y="259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81000" y="4800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81000" y="55387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81000" y="51577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95288" y="59086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604A1E2-2992-42B5-96F4-34B8A8CA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B6336A50-A357-4A69-894D-69CB6715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E56194EC-92D4-4937-B712-7F3400654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im HLF1 A-Dorf im Kreuzungsbereich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975C13A-052B-4CD9-A2BA-80C1F1AEE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HLF1 A-Dorf bei der Kreuzung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608EFE85-5713-4953-8CBD-8710245246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ABF8D61E-2239-4355-8F92-7A115F0A7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04837511-608E-42E6-84CD-401FA9E96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39D41760-A8D3-4753-AFF8-FBE893796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766C0E95-E238-49EF-ABD8-35990D1D4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31DD67-6579-4FCC-926A-FD2D03BF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28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7615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Zuge der Bergungsmaßnahmen stellt sich heraus, dass das Wohnhaus stärker als ursprünglich vermutet beschädigt wurde und Einsturzgefahr nicht auszuschließen ist.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</a:t>
            </a:r>
            <a:r>
              <a:rPr lang="de-AT" altLang="de-DE" b="1">
                <a:solidFill>
                  <a:srgbClr val="000000"/>
                </a:solidFill>
                <a:cs typeface="Times New Roman" panose="02020603050405020304" pitchFamily="18" charset="0"/>
              </a:rPr>
              <a:t>     </a:t>
            </a:r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Sie führen eine neuerliche Lagefeststellung durch und fassen folgenden Entschluss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Kreuzen Sie aus den folgenden Möglichkeiten jene zwei Maßnahmen an, die Sie zuerst anordnen müssen.</a:t>
            </a:r>
          </a:p>
          <a:p>
            <a:endParaRPr lang="de-AT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63F50C7-732B-48E7-9102-91698BD4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29</a:t>
            </a:fld>
            <a:endParaRPr lang="de-AT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Am Bewerbstag </a:t>
            </a:r>
            <a:r>
              <a:rPr lang="de-AT" altLang="de-DE">
                <a:latin typeface="Arial" panose="020B0604020202020204" pitchFamily="34" charset="0"/>
                <a:cs typeface="Times New Roman" panose="02020603050405020304" pitchFamily="18" charset="0"/>
              </a:rPr>
              <a:t>werden die oben angeführten Feuerwehren durch die Bezirksalarmzentrale um </a:t>
            </a:r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19.45 Uhr zu einem Brandeinsatz in der Waldrandsiedlung 113 alarmiert.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Ihrer Feuerwehr anwesend. Insgesamt treffen 14 Mitglieder aufgrund der Alarmierung ein.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Durch die Festlegung in der Einsatzleiterliste sind Sie bei diesem Einsatz Einsatzleiter.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Um 19.50 Uhr rückt die Feuerwehr mit allen Fahrzeugen zum Einsatz aus.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DFC04D2-A64F-4952-BCA5-E46BFE6E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93675"/>
            <a:ext cx="8915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Alarmierung des Abschnittsfeuerwehrkommandanten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sofort das Wohnhaus evakuieren und Absperrbereich 	um die Gefahrenstelle festlegen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Reinigen der Straße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Verständigung eines Sachbearbeiters der NÖ 	Landesregierung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Anhänger entladen, damit der Druck auf die Mauer 	kleiner wird.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Schadensstelle mit Schaum abdecken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Brückenmeisterei verständigen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Bausachverständigen oder Baumeister verständigen</a:t>
            </a: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Wohnhaus beobachten und Bergung fortsetzen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3731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609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3400" y="228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33400" y="17541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33400" y="2443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33400" y="3205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33400" y="3586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33400" y="3967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33400" y="4348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57200" y="533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57200" y="38909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F425FB3-3876-4D3A-94B3-5A830164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30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</a:t>
            </a:r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Welche Maßnahmen sind nach dem Einrücken in das Feuerwehrhaus bei Einsatzende zu veranlassen? Führen Sie mindestens zwei Antworten an.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55650" y="4508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519D6CC-4A45-40A2-A43D-99982CB4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Kreuzen Sie drei Maßnahmen, bzw. Anordnungen an, die Sie vor oder auf der Fahrt zum ca. 1,5 km entfernten Einsatzort treffen können.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auf ordnungsgemäße Einsatzbekleidung achten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Befehlsstelle einrichten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auf den Einsatz vorbereiten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Lage feststellen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Absetzen der Ausrückmeldung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Einsatzsofortmeldung absetzen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Einrichten der Einsatzleitung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198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667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3429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572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572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CD6539E-FE8E-4C18-AFA7-C9F2AEE0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7" grpId="0" autoUpdateAnimBg="0"/>
      <p:bldP spid="51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Evakuieren der Bewohner des Nachbarobjektes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Lagefeststellung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Bezirksfeuerwehrkommandant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Brandursache feststellen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Errichten der Einsatzleitstelle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Amtsarzt verständigen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" y="165124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203224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95604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241324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279424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3400" y="317524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3400" y="355624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A7539E4-5BB1-463B-8185-D45822DC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00213" y="117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481138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485900" y="110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7184" name="Picture 16" descr="Führungsverfahren_Beispiel_5_BE_B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44000" cy="689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105400" y="34290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876800" y="0"/>
            <a:ext cx="1143000" cy="273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altLang="de-DE" sz="1400" b="1">
                <a:latin typeface="Arial" panose="020B0604020202020204" pitchFamily="34" charset="0"/>
              </a:rPr>
              <a:t>Ostwind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D8E4AAE-C2B1-4BC0-AAC1-36036BC2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193675"/>
            <a:ext cx="89154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2125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haben folgende Lage festgestellt: </a:t>
            </a: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In einer Garage (Länge 9 m, Breite 7 m) ist im Dachboden ein Brand ausgebrochen. Der Bau ist ein mit Ziegel eingedeckter Massivbau und hat einen Abstand von 3 m zum Wohnhaus.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Brand des Dachstuhles bzw. am Dachboden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Durch den Ostwind ist das Wohnhaus sehr stark gefährdet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Wasserentnahmestellen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cs typeface="Times New Roman" panose="02020603050405020304" pitchFamily="18" charset="0"/>
              </a:rPr>
              <a:t>        	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1 Überflurhydrant in ca. 50 m Entfernung (vor Haus 125)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1 Überflurhydrant in ca. 100 m Entfernung (vor Haus 131)</a:t>
            </a: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Starke Rauchentwicklung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Keine Personen oder Tiere gefährdet, Besitzer anwesend.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Der Dachboden ist von der Garage durch eine Dachbodentreppe EI30 erreichbar, die Garage ist vom Brand noch nicht betroffen.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In der Garage befindet sich ein neuer PKW, Besitzer ersucht, ihn in Sicherheit zu bringen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BAZ meldet: FF B-Dorf und C-Stadt sind ausgerückt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Polizei und Rettung vor Ort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6F63CA9-A03C-4B14-83A4-B3605B4D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Einsturzgefahr - Dachstuhl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Brandausbreitung auf Wohngebäude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Explosionsgefahr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Umweltgefährdung durch Rauch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Gefahr für Personen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Wassermangel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Das Abwägen der Möglichkeiten hat ergeben: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Der Einsatz kann mit den alarmierten Kräften voraussichtlich bewältigt werden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6748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71525" y="20272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19605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24177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71525" y="27701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62000" y="31321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71525" y="3484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EE51CA6-5656-4AFF-8EF7-84D1DA71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Umfassende Bandbekämpfung 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Kfz-Sachverständigen anfordern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FF A-Dorf (wozu?) 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Energieversorgungsunternehmen verständigen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Versicherungsvertreter verständigen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von Wasserwerfer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mittlerweile eingetroffenen Einsatzkräfte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B-Dorf (wozu?)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C-Stadt (wozu?)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Festlegung des Standortes der Einsatzleitstelle 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vor Haus 126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Bergen des Autos aus der Garage</a:t>
            </a: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Atemschutzsammelplatz errichten lassen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85800" y="49450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858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1219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96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9600" y="4868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219200" y="2667000"/>
            <a:ext cx="6248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546600" y="4581525"/>
            <a:ext cx="3770313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219200" y="2286000"/>
            <a:ext cx="745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Schützen des Wohngebäudes, Bergen d. PKW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924301" y="4191000"/>
            <a:ext cx="51842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Löschwasserversorgung, ASSP errichten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85800" y="57070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858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09600" y="1981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09600" y="5630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924300" y="4581525"/>
            <a:ext cx="461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Brandbekämpfung, Reserve</a:t>
            </a:r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500563" y="4941888"/>
            <a:ext cx="3770312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D7A2E94E-1ADA-4A35-A590-70C09AA4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60" y="60974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7058BA83-EEF2-45CC-A28D-A7A6A213B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0212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9EA0917-F6F1-4197-BEED-E9F4786C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973C-FEE3-4A24-AA4D-5AD81D18ECF8}" type="slidenum">
              <a:rPr lang="de-AT" altLang="de-DE" smtClean="0"/>
              <a:pPr/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  <p:bldP spid="10252" grpId="0" autoUpdateAnimBg="0"/>
      <p:bldP spid="10253" grpId="0" autoUpdateAnimBg="0"/>
      <p:bldP spid="10258" grpId="0" autoUpdateAnimBg="0"/>
      <p:bldP spid="10259" grpId="0" autoUpdateAnimBg="0"/>
      <p:bldP spid="10262" grpId="0" autoUpdateAnimBg="0"/>
      <p:bldP spid="10263" grpId="0" autoUpdateAnimBg="0"/>
      <p:bldP spid="10264" grpId="0" autoUpdateAnimBg="0"/>
      <p:bldP spid="24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1961</Words>
  <Application>Microsoft Office PowerPoint</Application>
  <PresentationFormat>Bildschirmpräsentation (4:3)</PresentationFormat>
  <Paragraphs>324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Kravitz Thermal</vt:lpstr>
      <vt:lpstr>Times New Roman</vt:lpstr>
      <vt:lpstr>Verdana</vt:lpstr>
      <vt:lpstr>Wingdings</vt:lpstr>
      <vt:lpstr>1_Vorlage Power Point FLA Gold1</vt:lpstr>
      <vt:lpstr>NÖ Feuerwehrleistungsabzeichen in Gold  (FLA Gold)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Bretterbauer</dc:creator>
  <cp:lastModifiedBy>Franz Bretterbauer</cp:lastModifiedBy>
  <cp:revision>66</cp:revision>
  <dcterms:created xsi:type="dcterms:W3CDTF">2003-02-18T17:33:28Z</dcterms:created>
  <dcterms:modified xsi:type="dcterms:W3CDTF">2022-03-16T15:07:00Z</dcterms:modified>
</cp:coreProperties>
</file>