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4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7" r:id="rId26"/>
    <p:sldId id="280" r:id="rId27"/>
    <p:sldId id="281" r:id="rId28"/>
    <p:sldId id="282" r:id="rId29"/>
    <p:sldId id="289" r:id="rId30"/>
    <p:sldId id="284" r:id="rId31"/>
    <p:sldId id="285" r:id="rId32"/>
    <p:sldId id="286" r:id="rId33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52" autoAdjust="0"/>
  </p:normalViewPr>
  <p:slideViewPr>
    <p:cSldViewPr>
      <p:cViewPr varScale="1">
        <p:scale>
          <a:sx n="151" d="100"/>
          <a:sy n="151" d="100"/>
        </p:scale>
        <p:origin x="19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76B83-94E5-4691-9475-F638C72ED8D3}" type="datetimeFigureOut">
              <a:rPr lang="de-AT" smtClean="0"/>
              <a:t>24.01.2022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6497-7514-4179-ADB1-C0C36F2324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410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0964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8B2F1456-D358-4BEB-917F-C5FCC4BC1C39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F4A28-1F42-4119-A5B5-60864949AAF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9971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5219E-DBA6-4C44-BE5B-24592ACD413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3607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8F111-66CC-4B64-A509-E7E4C6559D9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0657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51640-286F-4ADA-A66C-D8B9A992A34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3044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FA10-0C85-49C4-BCAD-2C9098924F8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36863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B0D1E-187B-4CAD-BEA2-16C4C2F9C84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206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A3D7D-E924-4833-A212-3F4CC0BA4E1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8953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6CDB-D6C9-4355-82E6-9274C899C74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99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0DE04-04D6-403F-BDE8-D7FAF25CAE4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7281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2A2F-99F4-4B1E-A8C7-B2D5BA751D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6791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39940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de-AT" altLang="de-DE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E944F8C3-1E9C-4015-BDA0-F121F17791C8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39947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3</a:t>
            </a:r>
            <a:endParaRPr lang="de-DE" altLang="de-DE" dirty="0"/>
          </a:p>
        </p:txBody>
      </p:sp>
      <p:pic>
        <p:nvPicPr>
          <p:cNvPr id="41988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A42A7CE-CBB7-4393-8C91-83267496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2F1456-D358-4BEB-917F-C5FCC4BC1C39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Dienstanweisung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 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eine Meldung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mündlichen Bescheid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schriftliche Weisung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3D4120-6334-4879-B7B5-55FA3454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188913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Sie geben als Einsatzleiter an die </a:t>
            </a:r>
            <a:r>
              <a:rPr lang="de-AT" altLang="de-DE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GKDTen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 der FF A-Dorf folgenden Befehl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ENTSCHLUSS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04800" y="4487863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4800" y="1916113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04800" y="34417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1000" y="229711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81000" y="267811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81000" y="3746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81000" y="563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48688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601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557338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Dachstuhl des Wohngebäudes in Brand, Hausbesitzer liegt verletzt im Erdgeschoss, Ausbreitungsgefahr auf Nachbargebäude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HLF3, KDOF, 12 Mitglieder, Polizei und Rettung vor Ort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FF B-Dorf und C-Dorf im Anmarsch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  <a:b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Westwind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52578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Hausbesitzer retten, Brandausbreitung auf Nachbarobjekte verhindern, Brandbekämpfung durchführen, Sicherstellung Löschwasserversorgung.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716FEEF-C12E-4818-9AA3-B2826A08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build="p" autoUpdateAnimBg="0"/>
      <p:bldP spid="133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HLF3 rettet die verletzte Person aus dem Erdgeschoss, verhindert Übergreifen des Brandes auf das rechte Nachbarobjekt, Wasserentnahmestelle Überflurhydrant vor Haus 18.</a:t>
            </a: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KDOF betreut den Verletzten, errichtet Einsatzleitung vor Haus 26 und Atemschutzsammelplatz vor Haus Nr. 25, stellt Einvernehmen mit Rettung und Polizei her.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81000" y="5105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81000" y="5486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81000" y="6248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6DB60A6-70B2-4260-9E0F-9CA0B1DC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2360E2E1-197C-4106-BD3F-AAB652A3E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6621098F-981E-4346-BB19-589BC3E34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bei Haus 25.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Betriebsmittel etc. bei der Einsatzleitung KDOF FF A-Dorf bei Haus Nr. 26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DD4F933-8B65-4607-AFB3-6D99408A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KDOF A-Dorf bei Haus Nr. 26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8B08C492-985D-486F-8366-190E80376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3C304442-30A4-4279-885B-B3F533765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9413941C-D63E-49D0-85DA-675CD4CA9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A803A651-115D-4352-B32F-09F8BFE0B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C4C81863-A9DE-45F4-ACBA-66F6E8477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2681A74-B096-4306-941C-F6C588DC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Gruppenkommandant HLF3 der FF A-Dorf meldet: </a:t>
            </a:r>
          </a:p>
          <a:p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Hausbesitzer wurde gerettet und der Rettung übergeben. Durch den starken Wind kann ein Übergreifen auf das Nachbarobjekt nicht verhindert werden.</a:t>
            </a:r>
          </a:p>
          <a:p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Brand breitet sich aus.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Sie führen eine neuerliche Lagefeststellung durch und fassen folgenden Entschluss: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BD720DB-F4B0-41E7-BF21-4CB54501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den folgenden Möglichkeiten jene zwei Maßnahmen an, die Sie als Einsatzleiter zuerst anordnen müssen.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Löschwasserversorgung über längere Strecke 	vorbereiten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Noch weitere zusätzliche Einsatzkräfte anfordern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Überprüfung der Einsatzzeiten anordnen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Strom abschalten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Schützen einstellen und nur Brandbekämpfung 	durchführen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Sofortiger Einsatz der mittlerweile eingetroffenen 	Kräfte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Abschnittsfeuerwehrkommandanten verständigen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Presse verständigen 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85800" y="541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76A9A49-6F26-4A4C-878C-7E28A4DD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utoUpdateAnimBg="0"/>
      <p:bldP spid="174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>
              <a:buFontTx/>
              <a:buChar char="-"/>
            </a:pP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55650" y="386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F707F25-3BCA-4E76-9DFA-072DAA0F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Freiwilligen Feuerwehr „A-Dorf“ und als Zugskommandant eingeteilt.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Die Feuerwehr ist mit folgenden, den Richtlinien des NÖ LFV bzw. ÖBFV entsprechenden Fahrzeugen, ausgerüstet:	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			1 VRF, 	1 MTF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weitere, den Richtlinien entsprechend ausgerüstete Einsatzfahrzeuge stationiert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B – Dorf: 	1 HLF1	1 KDOF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	FF C – Dorf: 	1 HLF3	1 VF</a:t>
            </a:r>
            <a:endParaRPr lang="de-AT" altLang="de-DE" dirty="0">
              <a:cs typeface="Times New Roman" panose="02020603050405020304" pitchFamily="18" charset="0"/>
            </a:endParaRPr>
          </a:p>
          <a:p>
            <a:pPr eaLnBrk="0" hangingPunct="0"/>
            <a:endParaRPr lang="de-DE" altLang="de-DE" sz="2000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F9B8666-14F3-435E-92A5-09F00B1E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7B569F-34C2-433E-8169-0C15DBFF60EA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Am Bewerbstag werden die angeführten Feuerwehren durch die Landeswarnzentrale um 23.10 Uhr zu einem Verkehrsunfall mit Menschenrettung (T2) auf der Kreuzung Feldgasse – Bachgasse im Ortsgebiet von A-Dorf alarmiert: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anwesend. Insgesamt treffen 13 Mitglieder auf Grund der Alarmierung ein.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Aufgrund Ihrer Funktion sind Sie bei diesem Einsatz Einsatzleiter.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Um 23.15 Uhr rückt die Feuerwehr mit allen Fahrzeugen zu diesem Einsatz aus.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0D7DAEF-1B51-46DF-925B-6DF80E2D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120775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Kreuzen Sie drei Maßnahmen, bzw. Anordnungen an, die Sie vor oder auf der Fahrt zum ca. 1 km entfernten Einsatzort treffen können.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Ausrückmeldung absetzen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Versorgung der Mannschaft anfordern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Mannschaft auf den Einsatz vorbereiten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Befehlsstelle einrichten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Einsatzsofortmeldung absetzen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Auf ordnungsgemäße Einsatzbekleidung achten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Abschleppdienst anfordern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568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2949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3330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3711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4092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4473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" y="4854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1000" y="24923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81000" y="32543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43973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CA7282E-E309-4CA6-88CA-7225143E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  <p:bldP spid="21516" grpId="0" autoUpdateAnimBg="0"/>
      <p:bldP spid="215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		Aufgabe A Brandeinsatz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Freiwilligen Feuerwehr „A-Dorf“ und als Zugskommandant eingeteilt.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Die Feuerwehr ist mit folgenden,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Fahrzeugen, ausgerüstet:	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1 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HLF3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1 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KDOF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 den Richtlinien entsprechend ausgerüstete Einsatzfahrzeuge stationiert: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	FF B – Dorf: 	1 HLF2   	1 MTF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0" hangingPunct="0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FF C – Dorf: 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1 HLF1	1 KDOF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3E8654F-34AA-4561-8152-F742A1AC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8E772A-FD0D-4BAC-82C5-73269A48AB75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Lagefeststellung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Wertgegenstände von Unfallbeteiligten sicherstellen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Evakuierung des angrenzenden Gasthofes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Aufnahme von Personalien der Unfallbeteiligten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Straße für den Verkehr freimachen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Errichtung der Einsatzleitstelle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2411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2792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3173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3554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3935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4316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23352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6C4A3BB-2BA3-45A9-B0E8-EB671F15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14488" y="1214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pic>
        <p:nvPicPr>
          <p:cNvPr id="23558" name="Picture 6" descr="Vu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C979000-AC00-4C87-AFBE-52827380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Sie haben folgende Lage festgestellt: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Im Ortsgebiet von „A-Dorf“ ist wegen Vorrangverletzung ein Klein-LKW mit einem PKW zusammengestoßen.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Der Klein-LKW ist umgestürzt und liegt seitlich auf der Brücke über den </a:t>
            </a:r>
            <a:r>
              <a:rPr lang="de-AT" altLang="de-DE" sz="22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Waldbach</a:t>
            </a: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, der Lenker ist unverletzt.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Es ist keine Gefahrengutkennzeichnung erkennbar. Aus dem Dieseltank tropft jedoch Treibstoff auf die Fahrbahn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Der PKW ist stark beschädigt, kleinere Mengen Öl und Treibstoff fließen aus.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Der PKW-Lenker ist unbestimmten Grades verletzt, im Fahrzeug eingeklemmt, jedoch bei Bewusstsein.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leichtes Verkehrsaufkommen, Kreuzung durch die Unfallfahrzeuge blockiert.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Beide Unfallfahrzeuge nicht fahrbereit</a:t>
            </a:r>
            <a:r>
              <a:rPr lang="de-AT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de-AT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Die Feuerwehren B-Dorf und C-Dorf sind laut Meldung der LWZ ausgerückt, ebenso sind Rettung und Polizei verständigt und unterwegs.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4F5DA2-8289-4174-833F-87D22B85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Der PKW droht zu explodieren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Rückstau der Kolonne bis zur nächsten Ampel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Verseuchung von Grundwasser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Behinderung durch Schaulustige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den verletzten Lenker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Absturzgefahr für die Einsatzkräfte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85800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5800" y="533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11188" y="44846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D20C98-5164-4AD0-9D5C-DCA5EA5D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" y="549275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Evakuierung der benachbarten Häuser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Absichern der Einsatzstelle und sofortiger Brandschutz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mit tragbaren Feuerlöschern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Schadstoffsachverständigen der Landesregierung 	verständigen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FF A-Dorf (wozu?)</a:t>
            </a:r>
          </a:p>
          <a:p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der bereits ausgerückten Einsatzkräfte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B-Dorf (wozu?)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C-Dorf (wozu?)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	</a:t>
            </a: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334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33400" y="434414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57200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57200" y="1600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57200" y="426794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8" y="4665405"/>
            <a:ext cx="441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Brandschutz (Wasser). Auslaufende Flüssigkeiten binden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824288" y="5313402"/>
            <a:ext cx="47801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Fahrzeugbergung, Freimachen der Verkehrswege, zweites Rettungsgerät in Reserve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871913" y="5051167"/>
            <a:ext cx="4343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3901008" y="5713512"/>
            <a:ext cx="4343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36FF25B7-E376-4EEC-9664-EAA3F1AF6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6712" y="3867760"/>
            <a:ext cx="7272808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6C735F1C-FAB0-47B8-90DD-838A2E98C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365" y="3513202"/>
            <a:ext cx="77101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Rettung und Betreuung des Verletzten, Aufbringen von Ölbindemittel, Freimachen von Verkehrswegen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6205E3-86AD-4FD3-95E2-CEC1EF60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utoUpdateAnimBg="0"/>
      <p:bldP spid="26637" grpId="0" autoUpdateAnimBg="0"/>
      <p:bldP spid="26639" grpId="0" autoUpdateAnimBg="0"/>
      <p:bldP spid="26642" grpId="0" autoUpdateAnimBg="0"/>
      <p:bldP spid="26643" grpId="0" autoUpdateAnimBg="0"/>
      <p:bldP spid="1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" y="1341438"/>
            <a:ext cx="8915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Bezirksfeuerwehrkommandant anrufen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Verhindern des Einlaufens des ausfließenden 	Treibstoffes in den Bach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Einsatzleitung im MTF vor dem Gasthaus zum Löwen </a:t>
            </a:r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errichten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 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Beleuchtung der Einsatzstelle aufbauen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09600" y="21034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09600" y="28654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27892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9600" y="5068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09600" y="39322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9750" y="3860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39750" y="49879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9944F21-BED0-4E1B-9B94-2D11FDC6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  <p:bldP spid="34824" grpId="0" autoUpdateAnimBg="0"/>
      <p:bldP spid="3482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cs typeface="Times New Roman" panose="02020603050405020304" pitchFamily="18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ein Kommando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einen Befehl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Dienstanweisung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Meldung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eine Weisung</a:t>
            </a:r>
            <a:endParaRPr lang="de-AT" altLang="de-DE" dirty="0">
              <a:cs typeface="Times New Roman" panose="02020603050405020304" pitchFamily="18" charset="0"/>
            </a:endParaRP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362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E125173-6E90-4403-B771-2F7637E8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Der Einsatzleiter gibt an die FF A-Dorf folgenden Befehl:</a:t>
            </a:r>
          </a:p>
          <a:p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Verkehrsunfall LKW-PKW, PKW-Lenker eingeklemmt, Treibstoff- und Ölaustritt</a:t>
            </a: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VRF, MTF, 13 Mitglieder, FF B-Dorf u. C-Dorf ausgerückt, Rettung u. Polizei verständigt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Lage:</a:t>
            </a:r>
            <a:b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Dunkelheit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Absichern der Einsatzstelle, Brandschutz und Beleuchtung, Rettung und Betreuung der Lenker, Fahrzeugbergung, Wasserverunreinigung verhindern, Straße freimachen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04800" y="4191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04800" y="23622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04800" y="3429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1000" y="2667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81000" y="3048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8100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81000" y="6237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6C315E6-8A55-41AB-881B-285F765F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VRF: Brandschutz aufbauen, Beleuchtung aufbauen, Menschenrettung PKW-Lenker durchführen, Einvernehmen mit Rettung herstellen.</a:t>
            </a:r>
          </a:p>
          <a:p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MTF: 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Betreuung des unverletzten LKW-Lenkers,</a:t>
            </a:r>
            <a:r>
              <a:rPr lang="de-DE" altLang="de-DE" dirty="0"/>
              <a:t>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Absichern der Einsatzstelle und Errichten der Einsatzleitung vor dem Gasthaus zum Löwen, Einvernehmen mit der Polizei herstellen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4800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81000" y="5486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81000" y="6248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FEBE1D9-DD3E-429B-8537-8A5276B7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E477E130-9269-45E8-9C56-927925B30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9C263001-9081-4E5B-AEAE-7FF1E30F2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MTF A-Dorf beim Gasthaus zum Löwen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0FC12512-7229-4CD1-9786-59B13EFD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MTF A-Dorf vor dem Gasthaus zum Löwen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978793F7-1556-4167-846D-C5D5ADE8B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AAA1E411-ABCC-4190-A1C7-454A7C54A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ED7BA8F6-C9E3-44D1-ABB2-9BFB12E8D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8AE32060-EB40-4D95-B7E9-CE4D31E6D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85C93184-963D-4398-A319-C11F89952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7CCDDD5-C7CF-40BA-B4D8-7E6E15DE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8799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de-AT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Bewerbstag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wird Ihre Feuerwehr ebenso wie die Nachbar-Feuerwehren durch die Bezirksalarmzentrale um 14.25 Uhr 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zu einem Brandeinsatz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in „A-Dorf“, </a:t>
            </a:r>
            <a:r>
              <a:rPr lang="de-AT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Zwettlerstraße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28 alarmiert: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Ihrer Feuerwehr anwesend. Insgesamt treffen 12 Mitglieder aufgrund der Alarmierung ein.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Durch die Festlegung in der Einsatzleiterliste sind Sie bei diesem Einsatz Einsatzleiter.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Um 14.30 Uhr rückt die Feuerwehr mit allen Fahrzeugen zum Einsatz aus.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C9F5E21-E1C7-498D-889E-05321635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Zuge der Bergungsmaßnahmen zerreißt der Dieseltank des Klein-LKW. Der Tankinhalt (ca. 50 Liter) fließt in den Waldbach.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</a:t>
            </a:r>
            <a:r>
              <a:rPr lang="de-AT" altLang="de-DE" b="1">
                <a:solidFill>
                  <a:srgbClr val="000000"/>
                </a:solidFill>
                <a:cs typeface="Times New Roman" panose="02020603050405020304" pitchFamily="18" charset="0"/>
              </a:rPr>
              <a:t>     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Sie führen eine neuerliche Lagefeststellung durch und fassen folgenden Entschluss:</a:t>
            </a:r>
          </a:p>
          <a:p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Kreuzen Sie aus den folgenden Möglichkeiten jene zwei Maßnahmen an, die Sie zuerst anordnen müssen.</a:t>
            </a:r>
          </a:p>
          <a:p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8E24D94-40FA-49D7-8DC3-73FB0B05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Alarmierung des Abschnittsfeuerwehrkommandanten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Alarmierung des </a:t>
            </a:r>
            <a:r>
              <a:rPr lang="de-AT" altLang="de-DE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Sachbearb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 f. Öffentlichkeitsarbeit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Reinigen der Straße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Verständigung eines Sachbearbeiters der NÖ 	Landesregierung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Absperrbereich festlegen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Dieselöl aus dem Bach absaugen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Errichtung von behelfsmäßigen Ölsperren 	veranlassen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Schadensstelle mit Schaum abdecken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Brückenmeisterei verständigen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Bezirkshauptmannschaft 	(Wasserrechtsbehörde ) verständigen</a:t>
            </a:r>
          </a:p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Bergung fortsetzen und Ölaustritt am nächsten Tag 	dem Bürgermeister melden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371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858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85800" y="990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85800" y="533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85800" y="1752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858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85800" y="3200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85800" y="533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09600" y="4572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B48CFBF-3420-4B71-9E96-6457D73C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  <p:bldP spid="3278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Welche Maßnahmen sind nach dem Einrücken in das Feuerwehrhaus bei Einsatzende zu veranlassen? Führen Sie mindestens zwei Antworten an.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3C1191C-9706-45BC-98DF-02D0F3B4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32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185863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Kreuzen Sie drei Maßnahmen, bzw. Anordnungen an, die Sie vor oder auf der Fahrt zum ca. 0,5 km entfernten Einsatzort treffen können.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Einsatzsofortmeldung absetzen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Lage erkunden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 LEDVV geben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einteilen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Absetzen der Ausrückmeldung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Befehlsstelle einrichten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auf den Einsatz vorbereiten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2633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014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3395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3776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4157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4538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49196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3700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4081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4843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4705259-F482-46E8-89FD-FD98E6C2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  <p:bldP spid="5132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203325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Evakuieren der Bewohner des Nachbarobjektes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Lagefeststellung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Errichten der Einsatzleitstelle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Amtsarzt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Abschnittsfeuerwehrkommandant verständigen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Brandursache feststellen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3400" y="2346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2727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3108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3489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3870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26511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3400" y="4251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D8CBD39-F94E-47EC-8E6A-8EFE16C0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00213" y="117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AT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3334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r:id="rId3" imgW="5739683" imgH="4507937" progId="CorelPhotoPaint.Image.8">
                  <p:embed/>
                </p:oleObj>
              </mc:Choice>
              <mc:Fallback>
                <p:oleObj r:id="rId3" imgW="5739683" imgH="4507937" progId="CorelPhotoPaint.Imag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533400"/>
            <a:ext cx="1020763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altLang="de-DE" sz="1400" b="1">
                <a:latin typeface="Arial" panose="020B0604020202020204" pitchFamily="34" charset="0"/>
              </a:rPr>
              <a:t>Westwind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81000" y="876300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A6B296D-F789-4602-93FF-11F3625E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188913"/>
            <a:ext cx="8915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haben folgende Lage festgestellt: 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- In einem Wohnhaus (Länge 22m, Breite 16 m) ist im Dachboden ein Brand ausgebrochen. Der Bau ist ein mit Ziegel eingedeckter Massivbau und grenzt unmittelbar an die Nachbarobjekte (Wohnhäuser).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- Brand des Dachstuhles bzw. am Dachboden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- Durch den Westwind ist ein Nachbarhaus sehr stark gefährdet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cs typeface="Times New Roman" panose="02020603050405020304" pitchFamily="18" charset="0"/>
              </a:rPr>
              <a:t>-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Wasserentnahmestellen 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AT" altLang="de-DE" dirty="0">
                <a:cs typeface="Times New Roman" panose="02020603050405020304" pitchFamily="18" charset="0"/>
              </a:rPr>
              <a:t>       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1 Überflurhydrant vor Haus Nr. 18, ca. 50 m entfernt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cs typeface="Times New Roman" panose="02020603050405020304" pitchFamily="18" charset="0"/>
              </a:rPr>
              <a:t>        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1 Überflurhydrant in ca. 300 m Entfernung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AT" altLang="de-DE" dirty="0">
                <a:cs typeface="Times New Roman" panose="02020603050405020304" pitchFamily="18" charset="0"/>
              </a:rPr>
              <a:t>-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Starke Rauchentwicklung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- Der Besitzer ist bei einem Löschversuch von der Dachbodentreppe gefallen und liegt verletzt im Erdgeschoss. Brennende Papierfetzen fallen das Stiegenhaus herunter.</a:t>
            </a:r>
            <a:endParaRPr lang="de-AT" altLang="de-DE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Sonst sind keine Personen im Wohnhaus</a:t>
            </a:r>
          </a:p>
          <a:p>
            <a:pPr>
              <a:buFontTx/>
              <a:buChar char="-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FF B-Dorf und C-Dorf melden am Funk ihr Eintreffen in Kürze</a:t>
            </a:r>
          </a:p>
          <a:p>
            <a:pPr>
              <a:buFontTx/>
              <a:buChar char="-"/>
            </a:pP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Polizei und Rettung sind vor Ort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AC31684-8282-4DB9-81F8-1BA364A9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Einsturzgefahr - Dachstuhl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Brandausbreitung auf Nachbargebäude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Explosionsgefahr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Umweltgefährdung durch Rauch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Gefahr für den Hausbesitzer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	Wassermangel</a:t>
            </a:r>
            <a:endParaRPr lang="de-AT" altLang="de-DE">
              <a:cs typeface="Times New Roman" panose="02020603050405020304" pitchFamily="18" charset="0"/>
            </a:endParaRPr>
          </a:p>
          <a:p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>
              <a:cs typeface="Times New Roman" panose="02020603050405020304" pitchFamily="18" charset="0"/>
            </a:endParaRPr>
          </a:p>
          <a:p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7238" y="2028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6763" y="2409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2762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71525" y="31146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81050" y="34671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6F692E2-7E64-48E7-A440-D15F1D8F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60960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FF A-Dorf (wozu?)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b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Anforderung Flugdienst zur </a:t>
            </a:r>
            <a:r>
              <a:rPr lang="de-AT"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Brandbek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. mit Hubschrauber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Energieversorgungsunternehmen verständigen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Einvernehmen mit Polizei und Rettung herstellen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in Kürze eintreffenden Einsatzkräfte 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B-Dorf (wozu?)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C-Dorf (wozu?)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Festlegung des Standortes der Einsatzleitstelle 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vor Haus 26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umfassende Brandbekämpfung</a:t>
            </a:r>
            <a:endParaRPr lang="de-AT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von Wasserwerfer</a:t>
            </a: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Atemschutzsammelplatz bei Haus Nr. 25 errichten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2895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85800" y="4729336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85800" y="541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9600" y="1219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9600" y="2819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09600" y="469999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09600" y="537321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219200" y="1981200"/>
            <a:ext cx="6248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410200" y="16764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921125" y="3860800"/>
            <a:ext cx="4683125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921125" y="4652963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875088" y="3500438"/>
            <a:ext cx="4297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Brandbekämpfung, </a:t>
            </a:r>
            <a:b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Löschwasserversorung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219200" y="1600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Schützen des Nachbarhauses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924300" y="4267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334000" y="1295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Menschenrettung,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85800" y="3276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09600" y="3200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85800" y="579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A9830592-8E8A-4F76-80F1-DAD8338C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22054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ADE6743B-39A0-4E6B-91CE-D3F89AC60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140152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C2B6646-18E9-4522-8669-23DAB9FF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6CDB-D6C9-4355-82E6-9274C899C74A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utoUpdateAnimBg="0"/>
      <p:bldP spid="10254" grpId="0" autoUpdateAnimBg="0"/>
      <p:bldP spid="10255" grpId="0" autoUpdateAnimBg="0"/>
      <p:bldP spid="10256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27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1926</Words>
  <Application>Microsoft Office PowerPoint</Application>
  <PresentationFormat>Bildschirmpräsentation (4:3)</PresentationFormat>
  <Paragraphs>338</Paragraphs>
  <Slides>32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CorelPhotoPaint.Image.8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64</cp:revision>
  <dcterms:created xsi:type="dcterms:W3CDTF">2003-02-18T17:33:28Z</dcterms:created>
  <dcterms:modified xsi:type="dcterms:W3CDTF">2022-01-24T07:41:59Z</dcterms:modified>
</cp:coreProperties>
</file>