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69" r:id="rId4"/>
    <p:sldId id="260" r:id="rId5"/>
    <p:sldId id="270" r:id="rId6"/>
    <p:sldId id="271" r:id="rId7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88655" autoAdjust="0"/>
  </p:normalViewPr>
  <p:slideViewPr>
    <p:cSldViewPr>
      <p:cViewPr varScale="1">
        <p:scale>
          <a:sx n="84" d="100"/>
          <a:sy n="84" d="100"/>
        </p:scale>
        <p:origin x="72" y="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02B6F32-B4A9-48F7-8B37-8A54DA60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7644CFB-9F88-478C-A586-9F37437C89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101F6AC-A3A4-4450-AB24-4DC1DD2CE42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01B291D-C577-4E3A-917E-F9C275AF55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9082F1A-86AD-4ED3-9950-16EF933152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69C2506A-4331-4F74-B229-C5A10235B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96857E-F2D9-49AA-9A9E-478CD7C444D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49870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2D0C2B-D6EB-4CAB-A5E3-5E9161135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41FBF-7DD2-4DFB-A245-41E460E5C80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83F55BB-7B56-41D3-A759-A7479ECC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1BB3C76-E1ED-4C04-899F-AF84D1D3A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Quelle: Brandaus 1/2010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871BA-8BA4-4557-9060-2B86B3EDF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9D1171-3BE6-41E7-BF7D-EAF6DA211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87D01-E673-49EB-927E-7176CF47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A47BA-042D-497C-9638-F79EE18D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76DACD-562B-46EC-8205-5D35D2AE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99EF-BB62-4828-A0E5-28B29C4DF14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45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58D22-23CF-48ED-983C-AD829DEB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7EA4CC-8322-45B9-90E5-896867A9E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191F39-AB3A-4898-AD35-2E62EA0D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2F9CD3-BDB9-452B-8F15-6B110D97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837294-AD30-4C28-8E18-2BA9E20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7F26-6E4E-43FC-AFF2-BC022C36EA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875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889E32-9A01-4FB1-9AE0-FAB6982B3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B2313F-57D3-485D-96FD-5C484F4C9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B1004D-10DC-4E16-819F-FED93707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1776DA-0721-4577-A3EF-AD0CD2D6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E9215-3E92-4D21-8270-C02DD765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D543-90C7-4EBE-93E3-ED5341D567B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23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43F10-4688-4EC0-8DE0-09A3C01E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4C48F-3977-4861-A7CC-92E04935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831585-33C4-497A-97C2-BF64D537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B1AAF-5653-4BCF-9F6D-309BF135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DCD2A3-3FE7-4F43-ACFB-A38AB49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8975-EB2A-4EE1-B516-74A605872AB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2225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51DBF-9A10-4991-BACA-1B7AFB04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42F216-BC1F-4B7F-B0EF-17805AA95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39AECD-5AF6-4FDA-977B-3E54F6D1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F7913-8FCA-4B9C-80FF-5FB4DE79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64462-10AE-4770-87BD-38DF6933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9173B-8647-4132-B7C8-7DADFA8A9F0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6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0680B-0073-499C-AAF6-C419ECE8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6F4BB-5B99-4A88-93C1-EC9A889AB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82C318-E6AD-4F16-B0B8-A4AB0EFA2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F1C59F-4F39-43CA-88EB-B7294EA8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4B9C80-C16B-4D35-AEB2-22484CDF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93D008-61BA-449C-9B4A-1980BFB3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127F4-300A-42ED-B591-D2DA1C29481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5707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C02E-A417-49B9-963D-FA8BD517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8D2E34-8FAA-496F-B96F-CFAFBE9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2C1BC4-12A7-4AEC-AE36-FC8A8C783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145AC2-2234-4E21-81EB-D356C901D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3BBEC3-E2D6-419F-8EA8-7D5895228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37C5-A927-43DD-9395-88D09730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3E2C11-2AB6-4C1A-8C61-4B02F784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821E05-9BD9-4CAB-B125-5E9C7FA9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5CC4-F7E6-4FBF-8CF0-A43F1941CC3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5167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B4ED2-7AF9-4A83-866A-EE39E474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DD66BE-845E-4BCA-9954-2614EE3B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ED715-0CC9-45B9-9D34-559397CD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0B484F-6EE1-4505-9267-665E4837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BA6FE-8E38-4FB0-9BF9-47D28D16637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223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91737A-E2E8-4AD0-A895-687748A2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E3DF7F-4650-4D5F-BB1D-39ADDB2E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B8E217-4D14-4798-8F2B-4F8779EE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6B66-389D-4698-B9D9-8D15339249E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416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F84D-F34A-459C-900B-30B44338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F36B7-386E-4DED-962F-9680A375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009031-F49B-4266-8ADE-80ABEAF1A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3E7280-6897-414D-BC99-F3793134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6B4C28-B6D5-4537-85A2-FCF1905D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EFAC50-7683-420A-A5B0-D12B0742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456-A052-4198-BAB0-83A6CD4B7DC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2285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A06FA-C14D-4A87-912B-9FAB8070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7FFC98-D021-44BA-8719-2BE6234BC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207C18-DF2F-4AE2-BD74-D138F6ED3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ACEB4C-8DB7-4F91-A505-2F97C8F6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40B17-BEEC-4100-9AF6-DF403988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688681-92D5-429E-AC17-9035385B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326C9-2355-4678-A1A1-AB7966C99D1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11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3A8306-32F5-4043-AEA5-C4AD67949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E9F1D7-5A03-4AB4-B871-95367B93A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32F956-6CB7-44A8-9080-B7792DFB49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FDFD97-4A03-4308-B19C-099954B32B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5A029C-F077-4CCE-B961-8E4595E26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427008-872C-4D48-8B41-176A2975A740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8BEE07B-994A-4DE3-B2C1-8AA1B00426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745576-78A8-4519-B55C-32065FBC33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 dirty="0">
                <a:latin typeface="Verdana" panose="020B0604030504040204" pitchFamily="34" charset="0"/>
              </a:rPr>
              <a:t>Beispiel BE 8</a:t>
            </a: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2F5E2F11-D0E0-4878-B3F8-3D60EB00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7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Geben Sie der Löschgruppe 1 : 8 des HLF-2 den Befehl: </a:t>
            </a:r>
            <a:endParaRPr lang="de-AT" altLang="de-DE" sz="2000" b="1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F7D64-3624-430C-B1F6-EEA7548B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74"/>
            <a:ext cx="9144000" cy="61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37357"/>
              </p:ext>
            </p:extLst>
          </p:nvPr>
        </p:nvGraphicFramePr>
        <p:xfrm>
          <a:off x="468313" y="690563"/>
          <a:ext cx="8207375" cy="5608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Brand eines Lagerraumes im Obergeschoss </a:t>
                      </a:r>
                      <a:endParaRPr lang="de-AT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Brandbekämpfung mit Atemschutz 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  – vorgehen mit 1. Löschleitung über die Garageneinfahrt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b="0" u="sng" dirty="0"/>
                        <a:t>Schlauchtrupp</a:t>
                      </a:r>
                      <a:r>
                        <a:rPr lang="de-DE" sz="2400" dirty="0"/>
                        <a:t> stellt Wasserversorgung vom Hydranten her, etwa 25 Meter entfernt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6" name="Rectangle 72">
            <a:extLst>
              <a:ext uri="{FF2B5EF4-FFF2-40B4-BE49-F238E27FC236}">
                <a16:creationId xmlns:a16="http://schemas.microsoft.com/office/drawing/2014/main" id="{2B0E3C7C-8F4A-4E18-8EA2-6A80B1963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Erstmaß-nahmen: </a:t>
            </a:r>
          </a:p>
          <a:p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d. Verkehrswege, Brandschutz und Verletztenbetreuung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17" name="Rectangle 73">
            <a:extLst>
              <a:ext uri="{FF2B5EF4-FFF2-40B4-BE49-F238E27FC236}">
                <a16:creationId xmlns:a16="http://schemas.microsoft.com/office/drawing/2014/main" id="{35581EAC-6A2F-438F-B814-287211B9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73866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als Einsatzleiter den Befehl an die </a:t>
            </a:r>
            <a:r>
              <a:rPr lang="de-AT" altLang="de-DE" sz="14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GRKDT‘en</a:t>
            </a:r>
            <a:r>
              <a:rPr lang="de-AT" altLang="de-DE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de-AT" altLang="de-DE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HLF 2 1:6 und HLF 1  1:4</a:t>
            </a:r>
            <a:endParaRPr lang="de-DE" altLang="de-DE" sz="1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7DB98A-EAA0-4E95-A5B4-AEE4C2308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627"/>
            <a:ext cx="9144000" cy="5977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0783"/>
              </p:ext>
            </p:extLst>
          </p:nvPr>
        </p:nvGraphicFramePr>
        <p:xfrm>
          <a:off x="107950" y="549275"/>
          <a:ext cx="8928100" cy="5852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Verkehrsunfall mit zwei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PKW-Lenker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Dieseltank undicht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Stromverteiler umgeknickt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2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Die Polizei ist auch schon eingetroffen.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eisglatte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Stromabschaltung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veranlassen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Bekämpfung </a:t>
                      </a:r>
                      <a:r>
                        <a:rPr kumimoji="0" lang="de-AT" altLang="de-D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Dieselaustrittes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40331"/>
              </p:ext>
            </p:extLst>
          </p:nvPr>
        </p:nvGraphicFramePr>
        <p:xfrm>
          <a:off x="107950" y="376238"/>
          <a:ext cx="8928100" cy="577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2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nach Stromabschaltung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Auffangen u. Binden des Diesels,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HLF 1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der Kreuzung, veranlasst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Stromabschaltung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verständigt die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Rettung</a:t>
                      </a:r>
                      <a:endParaRPr kumimoji="0" lang="de-AT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der Kreuzung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54</cp:revision>
  <dcterms:created xsi:type="dcterms:W3CDTF">2003-01-31T20:12:38Z</dcterms:created>
  <dcterms:modified xsi:type="dcterms:W3CDTF">2020-01-19T15:25:43Z</dcterms:modified>
</cp:coreProperties>
</file>